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94" r:id="rId3"/>
    <p:sldId id="316" r:id="rId4"/>
    <p:sldId id="296" r:id="rId5"/>
    <p:sldId id="297" r:id="rId6"/>
    <p:sldId id="298" r:id="rId7"/>
    <p:sldId id="299" r:id="rId8"/>
    <p:sldId id="300" r:id="rId9"/>
    <p:sldId id="304" r:id="rId10"/>
    <p:sldId id="301" r:id="rId11"/>
    <p:sldId id="302" r:id="rId12"/>
    <p:sldId id="303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29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F0EFCD-F633-464A-8B73-AD046F4BBBCF}" v="1" dt="2022-06-15T05:26:06.8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137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384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912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205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395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057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567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20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726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30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161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6F1D8-C5A7-4FB2-B07E-15DBC467CE11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46CF4-7551-421B-A08D-0D3617472A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766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fif"/><Relationship Id="rId5" Type="http://schemas.openxmlformats.org/officeDocument/2006/relationships/image" Target="../media/image14.jfif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63.png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84.png"/><Relationship Id="rId4" Type="http://schemas.openxmlformats.org/officeDocument/2006/relationships/image" Target="../media/image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D90385BF-4B99-471E-BF1A-0AA3217FB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403" y="4315866"/>
            <a:ext cx="1903790" cy="190379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C1B7AF2-8868-1663-3C07-8461E34D9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910" y="1210606"/>
            <a:ext cx="3390900" cy="135255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29D7EDE-07D9-1DBD-60ED-5B351D1D1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675" y="4595218"/>
            <a:ext cx="4372649" cy="69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1DE0B653-7E59-64A0-B7CB-4356AE5A8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33" y="1060779"/>
            <a:ext cx="4118442" cy="165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uawei - Wikipedia">
            <a:extLst>
              <a:ext uri="{FF2B5EF4-FFF2-40B4-BE49-F238E27FC236}">
                <a16:creationId xmlns:a16="http://schemas.microsoft.com/office/drawing/2014/main" id="{92C6F2BB-ECCC-A6AE-15C9-CAFA106CA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35" y="4261159"/>
            <a:ext cx="2088586" cy="212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441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82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84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86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88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BBA27D05-B6F2-4B87-97F1-111E78A28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769" y="4433348"/>
            <a:ext cx="3313471" cy="1855544"/>
          </a:xfrm>
          <a:prstGeom prst="rect">
            <a:avLst/>
          </a:prstGeom>
        </p:spPr>
      </p:pic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8652E0D-6595-4F7F-ACD7-D8A9C7875D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993" y="4204595"/>
            <a:ext cx="1428750" cy="1762125"/>
          </a:xfrm>
          <a:prstGeom prst="rect">
            <a:avLst/>
          </a:prstGeom>
        </p:spPr>
      </p:pic>
      <p:pic>
        <p:nvPicPr>
          <p:cNvPr id="9" name="Picture 8" descr="A stack of books&#10;&#10;Description automatically generated with low confidence">
            <a:extLst>
              <a:ext uri="{FF2B5EF4-FFF2-40B4-BE49-F238E27FC236}">
                <a16:creationId xmlns:a16="http://schemas.microsoft.com/office/drawing/2014/main" id="{C32500D5-A097-4E9F-8876-A1E75950DD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742" y="3994133"/>
            <a:ext cx="2780668" cy="2082817"/>
          </a:xfrm>
          <a:prstGeom prst="rect">
            <a:avLst/>
          </a:prstGeom>
        </p:spPr>
      </p:pic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5EA4191F-EE9F-4114-A2DD-BC6C6CA01B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60" y="739792"/>
            <a:ext cx="2152650" cy="2124075"/>
          </a:xfrm>
          <a:prstGeom prst="rect">
            <a:avLst/>
          </a:prstGeom>
        </p:spPr>
      </p:pic>
      <p:pic>
        <p:nvPicPr>
          <p:cNvPr id="16" name="Picture 1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682058A-FA38-46A1-AC6A-AA69BD0C9A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862" y="1000125"/>
            <a:ext cx="280987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5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82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84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86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88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FAC2890-3E8C-F2E9-F028-EE3477A5C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260" y="4207483"/>
            <a:ext cx="1905000" cy="1905000"/>
          </a:xfrm>
          <a:prstGeom prst="rect">
            <a:avLst/>
          </a:prstGeom>
        </p:spPr>
      </p:pic>
      <p:pic>
        <p:nvPicPr>
          <p:cNvPr id="20" name="Picture 19" descr="Logo&#10;&#10;Description automatically generated with low confidence">
            <a:extLst>
              <a:ext uri="{FF2B5EF4-FFF2-40B4-BE49-F238E27FC236}">
                <a16:creationId xmlns:a16="http://schemas.microsoft.com/office/drawing/2014/main" id="{5C95AE85-4DD7-5951-2470-1AA171D9F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978" y="1035677"/>
            <a:ext cx="3714750" cy="1228725"/>
          </a:xfrm>
          <a:prstGeom prst="rect">
            <a:avLst/>
          </a:prstGeom>
        </p:spPr>
      </p:pic>
      <p:pic>
        <p:nvPicPr>
          <p:cNvPr id="22" name="Picture 21" descr="Text&#10;&#10;Description automatically generated">
            <a:extLst>
              <a:ext uri="{FF2B5EF4-FFF2-40B4-BE49-F238E27FC236}">
                <a16:creationId xmlns:a16="http://schemas.microsoft.com/office/drawing/2014/main" id="{7052A42F-BA29-6B99-5C77-8F16750F0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527" y="4547395"/>
            <a:ext cx="4124325" cy="762000"/>
          </a:xfrm>
          <a:prstGeom prst="rect">
            <a:avLst/>
          </a:prstGeom>
        </p:spPr>
      </p:pic>
      <p:pic>
        <p:nvPicPr>
          <p:cNvPr id="24" name="Picture 2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F077B26-7E7B-82A1-34DD-6141D459C2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940" y="4356895"/>
            <a:ext cx="1905000" cy="1905000"/>
          </a:xfrm>
          <a:prstGeom prst="rect">
            <a:avLst/>
          </a:prstGeom>
        </p:spPr>
      </p:pic>
      <p:pic>
        <p:nvPicPr>
          <p:cNvPr id="26" name="Picture 2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AF684B2-B3C0-8EAF-58AE-DFF03B54DC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742" y="931404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151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8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100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102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4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Picture 70">
            <a:extLst>
              <a:ext uri="{FF2B5EF4-FFF2-40B4-BE49-F238E27FC236}">
                <a16:creationId xmlns:a16="http://schemas.microsoft.com/office/drawing/2014/main" id="{A1F0CC92-D15A-418F-87D6-F07F21765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433" y="1045151"/>
            <a:ext cx="4345822" cy="1107111"/>
          </a:xfrm>
          <a:prstGeom prst="rect">
            <a:avLst/>
          </a:prstGeom>
        </p:spPr>
      </p:pic>
      <p:pic>
        <p:nvPicPr>
          <p:cNvPr id="48" name="Picture 47" descr="Logo&#10;&#10;Description automatically generated with medium confidence">
            <a:extLst>
              <a:ext uri="{FF2B5EF4-FFF2-40B4-BE49-F238E27FC236}">
                <a16:creationId xmlns:a16="http://schemas.microsoft.com/office/drawing/2014/main" id="{CDB70650-549C-4644-888B-A1AA1E9DEF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0142" y="4534760"/>
            <a:ext cx="2069754" cy="1328092"/>
          </a:xfrm>
          <a:prstGeom prst="rect">
            <a:avLst/>
          </a:prstGeom>
        </p:spPr>
      </p:pic>
      <p:pic>
        <p:nvPicPr>
          <p:cNvPr id="50" name="Picture 49" descr="Logo&#10;&#10;Description automatically generated">
            <a:extLst>
              <a:ext uri="{FF2B5EF4-FFF2-40B4-BE49-F238E27FC236}">
                <a16:creationId xmlns:a16="http://schemas.microsoft.com/office/drawing/2014/main" id="{3B409A08-DF60-4D6C-8114-B9CB86F15B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639" y="4244316"/>
            <a:ext cx="3749188" cy="1312216"/>
          </a:xfrm>
          <a:prstGeom prst="rect">
            <a:avLst/>
          </a:prstGeom>
        </p:spPr>
      </p:pic>
      <p:pic>
        <p:nvPicPr>
          <p:cNvPr id="52" name="Picture 51" descr="Logo, company name&#10;&#10;Description automatically generated">
            <a:extLst>
              <a:ext uri="{FF2B5EF4-FFF2-40B4-BE49-F238E27FC236}">
                <a16:creationId xmlns:a16="http://schemas.microsoft.com/office/drawing/2014/main" id="{CCF192EC-FDFE-4475-BC35-87C3ACE559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04" y="4246306"/>
            <a:ext cx="1905000" cy="1905000"/>
          </a:xfrm>
          <a:prstGeom prst="rect">
            <a:avLst/>
          </a:prstGeom>
        </p:spPr>
      </p:pic>
      <p:pic>
        <p:nvPicPr>
          <p:cNvPr id="54" name="Picture 53" descr="Logo, company name&#10;&#10;Description automatically generated">
            <a:extLst>
              <a:ext uri="{FF2B5EF4-FFF2-40B4-BE49-F238E27FC236}">
                <a16:creationId xmlns:a16="http://schemas.microsoft.com/office/drawing/2014/main" id="{6FF2397B-264F-4188-92B1-161DC566313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827" y="344425"/>
            <a:ext cx="2855358" cy="285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266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Rectangle 129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B4D57220-1B08-49C3-BCFB-5EF6197E19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971" y="2585245"/>
            <a:ext cx="4471792" cy="1240922"/>
          </a:xfrm>
          <a:prstGeom prst="rect">
            <a:avLst/>
          </a:prstGeom>
        </p:spPr>
      </p:pic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039C83E-D6AE-4236-8BDD-49DEA13346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010" y="1257892"/>
            <a:ext cx="4180883" cy="418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167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6197559B-7BF4-4E15-8152-6502CF2B9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977" y="1045583"/>
            <a:ext cx="1856759" cy="1356862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5AD9E456-B133-417D-B258-D285A9CBD6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56" y="381183"/>
            <a:ext cx="3585498" cy="2685662"/>
          </a:xfrm>
          <a:prstGeom prst="rect">
            <a:avLst/>
          </a:prstGeom>
        </p:spPr>
      </p:pic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F867716A-8C07-A050-AEBD-21BC21E44C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917" y="4147820"/>
            <a:ext cx="2143125" cy="2143125"/>
          </a:xfrm>
          <a:prstGeom prst="rect">
            <a:avLst/>
          </a:prstGeom>
        </p:spPr>
      </p:pic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4419B80-F8F5-7846-8D14-C5EF452E4A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646" y="3797300"/>
            <a:ext cx="2228850" cy="2057400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968507D6-150D-50F5-B297-83BBF73234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45" y="4366895"/>
            <a:ext cx="19240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59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white logo&#10;&#10;Description automatically generated with low confidence">
            <a:extLst>
              <a:ext uri="{FF2B5EF4-FFF2-40B4-BE49-F238E27FC236}">
                <a16:creationId xmlns:a16="http://schemas.microsoft.com/office/drawing/2014/main" id="{165A89DD-931D-416D-8A38-5235B0412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238009"/>
            <a:ext cx="4824998" cy="1059884"/>
          </a:xfrm>
          <a:prstGeom prst="rect">
            <a:avLst/>
          </a:prstGeom>
        </p:spPr>
      </p:pic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3D03D8DC-A385-48D2-9F9D-5096AD001B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36" y="880240"/>
            <a:ext cx="4824995" cy="1751006"/>
          </a:xfrm>
          <a:prstGeom prst="rect">
            <a:avLst/>
          </a:prstGeom>
        </p:spPr>
      </p:pic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A picture containing music, chime&#10;&#10;Description automatically generated">
            <a:extLst>
              <a:ext uri="{FF2B5EF4-FFF2-40B4-BE49-F238E27FC236}">
                <a16:creationId xmlns:a16="http://schemas.microsoft.com/office/drawing/2014/main" id="{D73AECF7-D29C-40CB-A89B-F0761833A8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03" y="4315866"/>
            <a:ext cx="1854334" cy="1947475"/>
          </a:xfrm>
          <a:prstGeom prst="rect">
            <a:avLst/>
          </a:prstGeom>
        </p:spPr>
      </p:pic>
      <p:pic>
        <p:nvPicPr>
          <p:cNvPr id="3" name="Picture 2" descr="Icon&#10;&#10;Description automatically generated with medium confidence">
            <a:extLst>
              <a:ext uri="{FF2B5EF4-FFF2-40B4-BE49-F238E27FC236}">
                <a16:creationId xmlns:a16="http://schemas.microsoft.com/office/drawing/2014/main" id="{775292A6-6D91-43A8-8E17-039F151F44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330" y="4094770"/>
            <a:ext cx="4173070" cy="1577942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25DB8BF4-7CF8-44F8-9673-6573E945C6E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064" y="4632575"/>
            <a:ext cx="2674468" cy="127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466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966601AE-604A-44BA-B93C-C7DA1E19A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077" y="733273"/>
            <a:ext cx="2130594" cy="21305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30BFBA-C17A-499E-A9AF-0C4764C32A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575" y="1136996"/>
            <a:ext cx="3074625" cy="12624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105E1C-9310-4319-BF59-B2ABF4AEE6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4955" y="4548101"/>
            <a:ext cx="3302089" cy="962198"/>
          </a:xfrm>
          <a:prstGeom prst="rect">
            <a:avLst/>
          </a:prstGeom>
        </p:spPr>
      </p:pic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37589802-1A6F-493D-ACD8-86786AABE1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24" y="4314739"/>
            <a:ext cx="2546244" cy="1760091"/>
          </a:xfrm>
          <a:prstGeom prst="rect">
            <a:avLst/>
          </a:prstGeom>
        </p:spPr>
      </p:pic>
      <p:pic>
        <p:nvPicPr>
          <p:cNvPr id="5" name="Picture 4" descr="Logo, icon, company name&#10;&#10;Description automatically generated">
            <a:extLst>
              <a:ext uri="{FF2B5EF4-FFF2-40B4-BE49-F238E27FC236}">
                <a16:creationId xmlns:a16="http://schemas.microsoft.com/office/drawing/2014/main" id="{D410239E-62E0-40FF-AE21-6796BD79F7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646" y="4789620"/>
            <a:ext cx="2349107" cy="885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749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0576B747-223C-4050-A12C-C4F38465F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0" y="874411"/>
            <a:ext cx="4891911" cy="1575195"/>
          </a:xfrm>
          <a:prstGeom prst="rect">
            <a:avLst/>
          </a:prstGeom>
        </p:spPr>
      </p:pic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90AF0E36-8ADE-40E8-B940-E79F747CD4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889" y="1251748"/>
            <a:ext cx="3657588" cy="1197858"/>
          </a:xfrm>
          <a:prstGeom prst="rect">
            <a:avLst/>
          </a:prstGeom>
        </p:spPr>
      </p:pic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EE279F12-785F-4CB6-834F-C834C68EA6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975" y="4315866"/>
            <a:ext cx="1587191" cy="1947475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A7DFE676-2A85-4490-BD5F-E786398DF0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762" y="3946972"/>
            <a:ext cx="3417061" cy="1677762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C824D011-E760-4E97-B080-0D53DEB78A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064" y="4599144"/>
            <a:ext cx="2674468" cy="133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865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7BCF8A67-6BD1-45D4-9898-78CEBC5FAE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755" b="26919"/>
          <a:stretch/>
        </p:blipFill>
        <p:spPr>
          <a:xfrm>
            <a:off x="604911" y="1247508"/>
            <a:ext cx="4815330" cy="12995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D528F4-C226-483C-B0C3-E9DA84753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4428" y="1251633"/>
            <a:ext cx="3524250" cy="1295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6B5C57-289E-48A5-9E1B-37C5C41387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427" y="4767218"/>
            <a:ext cx="2929816" cy="12054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EBFBF1-55E2-4CE8-B09E-FB44765FFF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1137" b="22468"/>
          <a:stretch/>
        </p:blipFill>
        <p:spPr>
          <a:xfrm>
            <a:off x="4095781" y="4379437"/>
            <a:ext cx="3876043" cy="1299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6A273D-3999-4855-9F2A-2644925767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82958" y="4379437"/>
            <a:ext cx="2667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74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icture containing clock, drawing, plate&#10;&#10;Description automatically generated">
            <a:extLst>
              <a:ext uri="{FF2B5EF4-FFF2-40B4-BE49-F238E27FC236}">
                <a16:creationId xmlns:a16="http://schemas.microsoft.com/office/drawing/2014/main" id="{C2F0183B-5B7B-4DCD-9F5C-C36E378F73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068327"/>
            <a:ext cx="4824998" cy="1399249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A9B6B946-36D6-49D9-899D-F998A3753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36" y="841534"/>
            <a:ext cx="4824995" cy="1828418"/>
          </a:xfrm>
          <a:prstGeom prst="rect">
            <a:avLst/>
          </a:prstGeom>
        </p:spPr>
      </p:pic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B607049-7E59-4C3A-8F33-464F069E34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512850"/>
            <a:ext cx="2634207" cy="1553506"/>
          </a:xfrm>
          <a:prstGeom prst="rect">
            <a:avLst/>
          </a:prstGeom>
        </p:spPr>
      </p:pic>
      <p:pic>
        <p:nvPicPr>
          <p:cNvPr id="16" name="Picture 15" descr="A drawing of a face&#10;&#10;Description automatically generated">
            <a:extLst>
              <a:ext uri="{FF2B5EF4-FFF2-40B4-BE49-F238E27FC236}">
                <a16:creationId xmlns:a16="http://schemas.microsoft.com/office/drawing/2014/main" id="{BA95A854-5378-4035-B61A-AA550A592C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330" y="3830041"/>
            <a:ext cx="4173070" cy="2107400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ED3947F1-2415-4F62-9060-CA925FABC7A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064" y="4562370"/>
            <a:ext cx="2674468" cy="141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843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A54386E9-9DC1-4756-BF58-2C9947CB55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303546"/>
            <a:ext cx="4824998" cy="92881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B4BF42F-A04C-4578-B9C6-5D7AEF1A42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36" y="1277073"/>
            <a:ext cx="4824995" cy="957340"/>
          </a:xfrm>
          <a:prstGeom prst="rect">
            <a:avLst/>
          </a:prstGeom>
        </p:spPr>
      </p:pic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A08B4E85-09FE-4396-98E7-585766788D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336699"/>
            <a:ext cx="2634207" cy="1905808"/>
          </a:xfrm>
          <a:prstGeom prst="rect">
            <a:avLst/>
          </a:prstGeom>
        </p:spPr>
      </p:pic>
      <p:pic>
        <p:nvPicPr>
          <p:cNvPr id="16" name="Picture 15" descr="Logo, company name&#10;&#10;Description automatically generated">
            <a:extLst>
              <a:ext uri="{FF2B5EF4-FFF2-40B4-BE49-F238E27FC236}">
                <a16:creationId xmlns:a16="http://schemas.microsoft.com/office/drawing/2014/main" id="{B764EA3B-F252-4C7D-8987-A0E7258136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330" y="4462261"/>
            <a:ext cx="4173070" cy="842960"/>
          </a:xfrm>
          <a:prstGeom prst="rect">
            <a:avLst/>
          </a:prstGeom>
        </p:spPr>
      </p:pic>
      <p:pic>
        <p:nvPicPr>
          <p:cNvPr id="14" name="Picture 13" descr="Logo, company name&#10;&#10;Description automatically generated">
            <a:extLst>
              <a:ext uri="{FF2B5EF4-FFF2-40B4-BE49-F238E27FC236}">
                <a16:creationId xmlns:a16="http://schemas.microsoft.com/office/drawing/2014/main" id="{E2E9223C-8EFB-45FC-AD5E-A97D7403CF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064" y="4525840"/>
            <a:ext cx="2674468" cy="148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176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162E1065-F79E-4120-BBF0-12359BD89F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384" b="29696"/>
          <a:stretch/>
        </p:blipFill>
        <p:spPr>
          <a:xfrm>
            <a:off x="4119445" y="4406652"/>
            <a:ext cx="3917252" cy="10767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53F06B-7DA9-4B0B-B0F1-F3A994C3B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384" y="853432"/>
            <a:ext cx="2025674" cy="18778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1F045E-5C05-43FB-9C48-BBCA66C9E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6801" y="929500"/>
            <a:ext cx="1730320" cy="19343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707243-6EC6-4EE7-B12C-AF87AD87C4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68" y="4461989"/>
            <a:ext cx="2382201" cy="16337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81CC57-2735-4D50-B0C0-41B49DA0B7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23" y="4901503"/>
            <a:ext cx="2060841" cy="102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02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162E1065-F79E-4120-BBF0-12359BD89F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384" b="29696"/>
          <a:stretch/>
        </p:blipFill>
        <p:spPr>
          <a:xfrm>
            <a:off x="7136852" y="1154987"/>
            <a:ext cx="3917252" cy="10767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53F06B-7DA9-4B0B-B0F1-F3A994C3B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408" y="4426007"/>
            <a:ext cx="2022709" cy="1875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1F045E-5C05-43FB-9C48-BBCA66C9E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5339" y="4498768"/>
            <a:ext cx="1556682" cy="1740253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C8BCCC2B-0A23-4B2B-8A0D-1552A3BF26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064" y="3552747"/>
            <a:ext cx="2073910" cy="2573260"/>
          </a:xfrm>
          <a:prstGeom prst="rect">
            <a:avLst/>
          </a:prstGeom>
        </p:spPr>
      </p:pic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2F46064-8E5A-2470-BFF4-0F68D8CBCC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761" y="1013169"/>
            <a:ext cx="2140712" cy="156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376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244A83E-0258-4376-8EEB-AA028EA8E7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067" y="645221"/>
            <a:ext cx="3456724" cy="20567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A picture containing shirt&#10;&#10;Description automatically generated">
            <a:extLst>
              <a:ext uri="{FF2B5EF4-FFF2-40B4-BE49-F238E27FC236}">
                <a16:creationId xmlns:a16="http://schemas.microsoft.com/office/drawing/2014/main" id="{E26A4215-AFCE-4D54-86EF-6B6EFFA78F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088" y="335299"/>
            <a:ext cx="4322326" cy="2584924"/>
          </a:xfrm>
          <a:prstGeom prst="rect">
            <a:avLst/>
          </a:prstGeom>
        </p:spPr>
      </p:pic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CB4A6123-5893-4E66-8C56-361CF765E9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33" y="4315866"/>
            <a:ext cx="1947475" cy="1947475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2A1B7A07-D09D-4D29-83A6-82013E6AA1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898" y="3504142"/>
            <a:ext cx="4131934" cy="2759199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C4C9AB66-E9C9-400E-8777-632D05ECF8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064" y="4331697"/>
            <a:ext cx="2674468" cy="187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850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Logo&#10;&#10;Description automatically generated">
            <a:extLst>
              <a:ext uri="{FF2B5EF4-FFF2-40B4-BE49-F238E27FC236}">
                <a16:creationId xmlns:a16="http://schemas.microsoft.com/office/drawing/2014/main" id="{81DBC68E-E208-449B-9B69-91EACFAB6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111527"/>
            <a:ext cx="4824998" cy="1312848"/>
          </a:xfrm>
          <a:prstGeom prst="rect">
            <a:avLst/>
          </a:prstGeom>
        </p:spPr>
      </p:pic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Icon&#10;&#10;Description automatically generated with medium confidence">
            <a:extLst>
              <a:ext uri="{FF2B5EF4-FFF2-40B4-BE49-F238E27FC236}">
                <a16:creationId xmlns:a16="http://schemas.microsoft.com/office/drawing/2014/main" id="{CAC621D6-4072-4633-8925-35EA451E07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36" y="884922"/>
            <a:ext cx="4824995" cy="1741642"/>
          </a:xfrm>
          <a:prstGeom prst="rect">
            <a:avLst/>
          </a:prstGeom>
        </p:spPr>
      </p:pic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Logo, company name&#10;&#10;Description automatically generated">
            <a:extLst>
              <a:ext uri="{FF2B5EF4-FFF2-40B4-BE49-F238E27FC236}">
                <a16:creationId xmlns:a16="http://schemas.microsoft.com/office/drawing/2014/main" id="{25136513-5F04-4C76-B505-E666999710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33" y="4315866"/>
            <a:ext cx="1947475" cy="1947475"/>
          </a:xfrm>
          <a:prstGeom prst="rect">
            <a:avLst/>
          </a:prstGeom>
        </p:spPr>
      </p:pic>
      <p:pic>
        <p:nvPicPr>
          <p:cNvPr id="16" name="Picture 15" descr="Logo, company name&#10;&#10;Description automatically generated">
            <a:extLst>
              <a:ext uri="{FF2B5EF4-FFF2-40B4-BE49-F238E27FC236}">
                <a16:creationId xmlns:a16="http://schemas.microsoft.com/office/drawing/2014/main" id="{89A19727-CB43-4B83-BA66-32B772A313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330" y="3840474"/>
            <a:ext cx="4173070" cy="2086535"/>
          </a:xfrm>
          <a:prstGeom prst="rect">
            <a:avLst/>
          </a:prstGeom>
        </p:spPr>
      </p:pic>
      <p:pic>
        <p:nvPicPr>
          <p:cNvPr id="20" name="Picture 19" descr="Text&#10;&#10;Description automatically generated with medium confidence">
            <a:extLst>
              <a:ext uri="{FF2B5EF4-FFF2-40B4-BE49-F238E27FC236}">
                <a16:creationId xmlns:a16="http://schemas.microsoft.com/office/drawing/2014/main" id="{B9D46421-DA61-4155-83A7-93F29569F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064" y="4568948"/>
            <a:ext cx="2674468" cy="139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9575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id="{93ABAFE1-A6E0-49D0-BF96-FC7BB5268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067922"/>
            <a:ext cx="4824998" cy="1400059"/>
          </a:xfrm>
          <a:prstGeom prst="rect">
            <a:avLst/>
          </a:prstGeom>
        </p:spPr>
      </p:pic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2765A896-497C-42A7-B1AB-FDE09EEC3E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36" y="695383"/>
            <a:ext cx="4824995" cy="2120720"/>
          </a:xfrm>
          <a:prstGeom prst="rect">
            <a:avLst/>
          </a:prstGeom>
        </p:spPr>
      </p:pic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1BE95403-C445-467C-9B9D-C5F077ED0D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33" y="4315866"/>
            <a:ext cx="1947475" cy="1947475"/>
          </a:xfrm>
          <a:prstGeom prst="rect">
            <a:avLst/>
          </a:prstGeom>
        </p:spPr>
      </p:pic>
      <p:pic>
        <p:nvPicPr>
          <p:cNvPr id="15" name="Picture 14" descr="A picture containing logo&#10;&#10;Description automatically generated">
            <a:extLst>
              <a:ext uri="{FF2B5EF4-FFF2-40B4-BE49-F238E27FC236}">
                <a16:creationId xmlns:a16="http://schemas.microsoft.com/office/drawing/2014/main" id="{044BEBA7-618D-4A74-A0A1-FA7E4C7B5F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330" y="3885553"/>
            <a:ext cx="4173070" cy="1996376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D90385BF-4B99-471E-BF1A-0AA3217FB9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403" y="4315866"/>
            <a:ext cx="1903790" cy="190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906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5CAD6146-2A56-400B-9E3A-5804E6F5B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966" y="1172506"/>
            <a:ext cx="3286125" cy="1390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C47337-0E23-49EF-9E18-BB75ED0A20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35" t="18041" r="16087" b="19575"/>
          <a:stretch/>
        </p:blipFill>
        <p:spPr>
          <a:xfrm>
            <a:off x="8742731" y="4789620"/>
            <a:ext cx="2591219" cy="10098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3B74EA-0EE8-4EC0-9741-F88EAC501B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4521" y="4127632"/>
            <a:ext cx="3467100" cy="13239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0C06FD-1964-49F9-8B69-1DD807C3AA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622" y="4494423"/>
            <a:ext cx="2857500" cy="160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AEC0CB-489A-42AD-B2BE-36E26843C0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1910" y="1210606"/>
            <a:ext cx="33909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00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470B3AC0-7A29-483D-9332-F04536A43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73" y="759012"/>
            <a:ext cx="1876425" cy="2438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CCF873-616A-4D23-9CB5-CCF66E892A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264" b="17057"/>
          <a:stretch/>
        </p:blipFill>
        <p:spPr>
          <a:xfrm>
            <a:off x="775336" y="4584277"/>
            <a:ext cx="2205504" cy="15147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02F9D6-7DDC-4E84-89AF-FF13C266E2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8725" y="4450897"/>
            <a:ext cx="4572000" cy="7429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F2FCB80-2274-4A6D-921E-A94DBE1BED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6383" y="1246438"/>
            <a:ext cx="5133975" cy="8858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DB6A1B-FC7E-4C9E-9362-C4EB330F56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1171" y="4270069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635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BE72B433-4CFB-439B-9A97-0223F967F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796" y="4286536"/>
            <a:ext cx="4696480" cy="1133633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F37BD648-710E-431F-B69E-401623D840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54" y="4591304"/>
            <a:ext cx="2301627" cy="1470597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1ADA84A3-F97A-46A4-9235-0A7DBA5DD7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637" y="4355381"/>
            <a:ext cx="2143125" cy="2143125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7A59D3CD-AF0A-4A30-B7EE-35DF9EA82F2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4"/>
          <a:stretch/>
        </p:blipFill>
        <p:spPr>
          <a:xfrm>
            <a:off x="7183120" y="822114"/>
            <a:ext cx="3821409" cy="2077589"/>
          </a:xfrm>
          <a:prstGeom prst="rect">
            <a:avLst/>
          </a:prstGeom>
        </p:spPr>
      </p:pic>
      <p:pic>
        <p:nvPicPr>
          <p:cNvPr id="16" name="Picture 15" descr="A picture containing sitting, monitor, water, parked&#10;&#10;Description automatically generated">
            <a:extLst>
              <a:ext uri="{FF2B5EF4-FFF2-40B4-BE49-F238E27FC236}">
                <a16:creationId xmlns:a16="http://schemas.microsoft.com/office/drawing/2014/main" id="{AA3F2A1C-53EF-4C46-90FC-19DFBD1DD5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470" y="994539"/>
            <a:ext cx="3302992" cy="1607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60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1FC2611-E8D5-4A51-8819-3767594BE6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384" b="29696"/>
          <a:stretch/>
        </p:blipFill>
        <p:spPr>
          <a:xfrm>
            <a:off x="6852372" y="1215948"/>
            <a:ext cx="3917252" cy="10767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C5F9B90-A6C6-428B-BA1E-275A6C200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409" y="4181621"/>
            <a:ext cx="2219325" cy="20574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D36BC6-6A5F-4558-8CCC-2654FBA348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9249" y="4359027"/>
            <a:ext cx="1840375" cy="20574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CBF99B3-77EB-4745-9390-C50EAEA771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8725" y="4450897"/>
            <a:ext cx="4572000" cy="742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6FC740-D7B7-4B22-96B7-9B8300D840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1758" y="1221345"/>
            <a:ext cx="3857625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291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DB3EE42A-6935-4854-B610-28CAFDA09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4611" y="5029200"/>
            <a:ext cx="2805446" cy="735272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6C073FE4-0E0C-4899-93A9-4E5BE3B1BE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427" y="3994133"/>
            <a:ext cx="2449275" cy="2057391"/>
          </a:xfrm>
          <a:prstGeom prst="rect">
            <a:avLst/>
          </a:prstGeom>
        </p:spPr>
      </p:pic>
      <p:pic>
        <p:nvPicPr>
          <p:cNvPr id="5" name="Picture 4" descr="A picture containing drawing, plate&#10;&#10;Description automatically generated">
            <a:extLst>
              <a:ext uri="{FF2B5EF4-FFF2-40B4-BE49-F238E27FC236}">
                <a16:creationId xmlns:a16="http://schemas.microsoft.com/office/drawing/2014/main" id="{578BB338-E504-46B8-AEE8-C9F6DE5EA4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848262"/>
            <a:ext cx="2838446" cy="878232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976E28DD-2A70-407F-9121-BBE9B17EB5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260" y="1132020"/>
            <a:ext cx="2529534" cy="1370164"/>
          </a:xfrm>
          <a:prstGeom prst="rect">
            <a:avLst/>
          </a:prstGeom>
        </p:spPr>
      </p:pic>
      <p:pic>
        <p:nvPicPr>
          <p:cNvPr id="9" name="Picture 8" descr="A picture containing drawing, umbrella&#10;&#10;Description automatically generated">
            <a:extLst>
              <a:ext uri="{FF2B5EF4-FFF2-40B4-BE49-F238E27FC236}">
                <a16:creationId xmlns:a16="http://schemas.microsoft.com/office/drawing/2014/main" id="{291C92AE-E76C-47FE-BE79-A0ED5F5DAB1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86" y="987304"/>
            <a:ext cx="4082138" cy="1415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213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B817B4B8-5E01-4B44-BC25-876D56C12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0"/>
            <a:ext cx="0" cy="32004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683D1A4-93E5-4A4D-B103-8223A220E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621742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0E8ABF4-C289-489E-BEFB-3077F9D9C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52330" y="3200400"/>
            <a:ext cx="0" cy="365760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989CFA0-35DD-4943-B365-488C66B9B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3609790" y="3197412"/>
            <a:ext cx="4956048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88AD040-1A2B-4FB4-A345-7B9F3E5ED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3994133"/>
            <a:ext cx="3602736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823B704A-724B-41D6-8F33-76939E727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534400" y="3994133"/>
            <a:ext cx="3657600" cy="1754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514B82F8-23D2-4B32-B536-9ADF581C9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8076" y="4298036"/>
            <a:ext cx="2130594" cy="21305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6CD148-DC0F-4336-814C-E2A7BC001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955" y="4548101"/>
            <a:ext cx="3302089" cy="96219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F1BBC0C-F56B-48B0-BFA2-CB3200A22D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8575" y="1136996"/>
            <a:ext cx="3074625" cy="1262429"/>
          </a:xfrm>
          <a:prstGeom prst="rect">
            <a:avLst/>
          </a:prstGeom>
        </p:spPr>
      </p:pic>
      <p:pic>
        <p:nvPicPr>
          <p:cNvPr id="3" name="Picture 2" descr="A picture containing knife&#10;&#10;Description automatically generated">
            <a:extLst>
              <a:ext uri="{FF2B5EF4-FFF2-40B4-BE49-F238E27FC236}">
                <a16:creationId xmlns:a16="http://schemas.microsoft.com/office/drawing/2014/main" id="{02E499C0-1BFC-4105-AA7E-59A9A6FAAD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86" y="4410833"/>
            <a:ext cx="1905000" cy="1905000"/>
          </a:xfrm>
          <a:prstGeom prst="rect">
            <a:avLst/>
          </a:prstGeom>
        </p:spPr>
      </p:pic>
      <p:pic>
        <p:nvPicPr>
          <p:cNvPr id="5" name="Picture 4" descr="A picture containing food, light, drawing&#10;&#10;Description automatically generated">
            <a:extLst>
              <a:ext uri="{FF2B5EF4-FFF2-40B4-BE49-F238E27FC236}">
                <a16:creationId xmlns:a16="http://schemas.microsoft.com/office/drawing/2014/main" id="{B9BE33DE-66B4-45BD-8AAA-A8D1516B5D3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60" y="392430"/>
            <a:ext cx="3820158" cy="264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3137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417CDA24-35F8-4540-8C52-3096D6D94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658BFE0-4E65-4174-9C75-687C94E88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A75DFED-A0C1-4A83-BE1D-0271C1826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6552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A53F9116-0B72-4B5A-AFFD-C478274EC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173" y="3956684"/>
            <a:ext cx="2139990" cy="2139990"/>
          </a:xfrm>
          <a:prstGeom prst="rect">
            <a:avLst/>
          </a:prstGeom>
        </p:spPr>
      </p:pic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3DD3A16D-9EB9-4F8E-8668-9AF04C0CD3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219" y="4048124"/>
            <a:ext cx="2467651" cy="2467651"/>
          </a:xfrm>
          <a:prstGeom prst="rect">
            <a:avLst/>
          </a:prstGeom>
        </p:spPr>
      </p:pic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631CD75-C904-4297-A246-6C0BEFF785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876" y="591502"/>
            <a:ext cx="1895475" cy="2409825"/>
          </a:xfrm>
          <a:prstGeom prst="rect">
            <a:avLst/>
          </a:prstGeom>
        </p:spPr>
      </p:pic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BA4F8E76-6A6E-4D94-9ECA-DC0C7521B5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370" y="920986"/>
            <a:ext cx="2990850" cy="153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83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0</Words>
  <Application>Microsoft Office PowerPoint</Application>
  <PresentationFormat>Widescreen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Dipankar Saikia</dc:creator>
  <cp:lastModifiedBy>Prashant Beniwal</cp:lastModifiedBy>
  <cp:revision>2</cp:revision>
  <dcterms:created xsi:type="dcterms:W3CDTF">2020-08-25T14:33:38Z</dcterms:created>
  <dcterms:modified xsi:type="dcterms:W3CDTF">2023-03-25T13:45:02Z</dcterms:modified>
</cp:coreProperties>
</file>